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7"/>
  </p:notesMasterIdLst>
  <p:sldIdLst>
    <p:sldId id="257" r:id="rId2"/>
    <p:sldId id="273" r:id="rId3"/>
    <p:sldId id="272" r:id="rId4"/>
    <p:sldId id="275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7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74" d="100"/>
          <a:sy n="74" d="100"/>
        </p:scale>
        <p:origin x="3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395E23-47FD-4CDB-93D7-1E358AECC076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FEB7E9-17F3-4502-895E-E338CF14F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561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66EB2-B91A-4149-81CE-4737520F77EB}" type="datetime1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6E1DD-9E8C-4F90-AB53-262760EE9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16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5B2D-C8AF-4F4D-973F-8A938E8F6AC1}" type="datetime1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6E1DD-9E8C-4F90-AB53-262760EE9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326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E8536-2AAA-4436-A3B5-2479FD28220A}" type="datetime1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6E1DD-9E8C-4F90-AB53-262760EE9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441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0F62-1CE1-4868-833C-8E8D3BB5474F}" type="datetime1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6E1DD-9E8C-4F90-AB53-262760EE9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465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2FEA5-AE20-4D53-8EEE-2E7017C30CFC}" type="datetime1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6E1DD-9E8C-4F90-AB53-262760EE9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987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8B13A-8A45-431C-B0A4-5D65157B7577}" type="datetime1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6E1DD-9E8C-4F90-AB53-262760EE9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302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EE42-CDFF-4AB4-BB26-F564B8B9789A}" type="datetime1">
              <a:rPr lang="en-US" smtClean="0"/>
              <a:t>4/12/2020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6E1DD-9E8C-4F90-AB53-262760EE9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395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2C4FC-9B7F-4BF1-925D-753E80CC2CD4}" type="datetime1">
              <a:rPr lang="en-US" smtClean="0"/>
              <a:t>4/12/2020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6E1DD-9E8C-4F90-AB53-262760EE9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071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650D9-20A9-4D79-A6EE-0F62436BABA1}" type="datetime1">
              <a:rPr lang="en-US" smtClean="0"/>
              <a:t>4/12/2020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6E1DD-9E8C-4F90-AB53-262760EE9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536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406F7-BB90-4B37-A2E3-B5281D193460}" type="datetime1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6E1DD-9E8C-4F90-AB53-262760EE9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633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36B25-55A1-4BE1-8FA6-7AE0A22A306C}" type="datetime1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6E1DD-9E8C-4F90-AB53-262760EE9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988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7D531-F92D-4099-8EFA-C9D228934525}" type="datetime1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6E1DD-9E8C-4F90-AB53-262760EE9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1383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Occupational Health and Safety</a:t>
            </a:r>
            <a:br>
              <a:rPr lang="en-US" dirty="0" smtClean="0"/>
            </a:br>
            <a:r>
              <a:rPr lang="en-US" dirty="0" smtClean="0"/>
              <a:t>EC/Env-309</a:t>
            </a:r>
            <a:br>
              <a:rPr lang="en-US" dirty="0" smtClean="0"/>
            </a:br>
            <a:r>
              <a:rPr lang="en-US" dirty="0" smtClean="0"/>
              <a:t>(3 = 2+1)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463911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BS SEMESTER 6</a:t>
            </a:r>
          </a:p>
          <a:p>
            <a:r>
              <a:rPr lang="en-US" dirty="0" smtClean="0"/>
              <a:t>SESSION 2017-21</a:t>
            </a:r>
          </a:p>
          <a:p>
            <a:endParaRPr lang="en-US" dirty="0" smtClean="0"/>
          </a:p>
          <a:p>
            <a:r>
              <a:rPr lang="en-US" dirty="0" smtClean="0"/>
              <a:t>Course Tutor: Ms. Hina Chaudhry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11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a. Sexual harassment: This is often faced by women in almost all&#10;types of occupations except when they occupy top level jo..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282" y="187395"/>
            <a:ext cx="8847785" cy="6642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6E1DD-9E8C-4F90-AB53-262760EE947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83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• The heavy manual labour performed by malnourished women&#10;often under subhuman working and living conditions, cause a&#10;numb..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798" y="154546"/>
            <a:ext cx="8891828" cy="6675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6E1DD-9E8C-4F90-AB53-262760EE947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59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Many chemicals pose hazards to the embryo especially during&#10;organogenesis. This has led to restriction on the employment o..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2586" y="139411"/>
            <a:ext cx="8912179" cy="6691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6E1DD-9E8C-4F90-AB53-262760EE947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62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• This has been reported in a number of studies conducted by&#10;NIOH. During the process of tobacco cultivation, many&#10;agricul..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9403" y="136019"/>
            <a:ext cx="8912180" cy="6691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6E1DD-9E8C-4F90-AB53-262760EE947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72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• in plastic scrap cleaners: Poor women often carry out washing of&#10;plastic bags and containers contaminated with a variety..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1070" y="126639"/>
            <a:ext cx="8757633" cy="6575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6E1DD-9E8C-4F90-AB53-262760EE947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7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7882"/>
            <a:ext cx="10515600" cy="5739081"/>
          </a:xfrm>
        </p:spPr>
        <p:txBody>
          <a:bodyPr/>
          <a:lstStyle/>
          <a:p>
            <a:pPr marL="0" lvl="0" indent="0">
              <a:buNone/>
            </a:pPr>
            <a:r>
              <a:rPr lang="en-US" dirty="0">
                <a:solidFill>
                  <a:prstClr val="white"/>
                </a:solidFill>
              </a:rPr>
              <a:t>READING MATERIAL:</a:t>
            </a:r>
          </a:p>
          <a:p>
            <a:pPr marL="0" lvl="0" indent="0">
              <a:buNone/>
            </a:pPr>
            <a:endParaRPr lang="en-US" dirty="0">
              <a:solidFill>
                <a:prstClr val="white"/>
              </a:solidFill>
            </a:endParaRPr>
          </a:p>
          <a:p>
            <a:pPr marL="0" lvl="0" indent="0">
              <a:buNone/>
            </a:pPr>
            <a:r>
              <a:rPr lang="en-US" dirty="0" smtClean="0">
                <a:solidFill>
                  <a:prstClr val="white"/>
                </a:solidFill>
              </a:rPr>
              <a:t>Occupational issues in women and children (Notes).</a:t>
            </a:r>
            <a:endParaRPr lang="en-US" dirty="0">
              <a:solidFill>
                <a:prstClr val="white"/>
              </a:solidFill>
            </a:endParaRPr>
          </a:p>
          <a:p>
            <a:pPr marL="0" lvl="0" indent="0">
              <a:buNone/>
            </a:pPr>
            <a:endParaRPr lang="en-US" dirty="0">
              <a:solidFill>
                <a:prstClr val="white"/>
              </a:solidFill>
            </a:endParaRPr>
          </a:p>
          <a:p>
            <a:pPr marL="0" lvl="0" indent="0">
              <a:buNone/>
            </a:pPr>
            <a:endParaRPr lang="en-US" dirty="0">
              <a:solidFill>
                <a:prstClr val="white"/>
              </a:solidFill>
            </a:endParaRPr>
          </a:p>
          <a:p>
            <a:pPr marL="0" lvl="0" indent="0">
              <a:buNone/>
            </a:pPr>
            <a:endParaRPr lang="en-US" dirty="0">
              <a:solidFill>
                <a:prstClr val="white"/>
              </a:solidFill>
            </a:endParaRPr>
          </a:p>
          <a:p>
            <a:pPr marL="0" lvl="0" indent="0">
              <a:buNone/>
            </a:pPr>
            <a:r>
              <a:rPr lang="en-US" dirty="0">
                <a:solidFill>
                  <a:prstClr val="white"/>
                </a:solidFill>
              </a:rPr>
              <a:t>DISCUSSION/ QUERIES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6E1DD-9E8C-4F90-AB53-262760EE947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03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8490"/>
            <a:ext cx="10515600" cy="537847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TOPIC OF COURSE OUTLINE: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Health and Safety </a:t>
            </a:r>
            <a:r>
              <a:rPr lang="en-US" smtClean="0"/>
              <a:t>for </a:t>
            </a:r>
            <a:r>
              <a:rPr lang="en-US" smtClean="0"/>
              <a:t>Women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6E1DD-9E8C-4F90-AB53-262760EE947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01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69701"/>
            <a:ext cx="10515600" cy="550726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Aim:</a:t>
            </a:r>
          </a:p>
          <a:p>
            <a:pPr marL="0" indent="0">
              <a:buNone/>
            </a:pPr>
            <a:r>
              <a:rPr lang="en-US" dirty="0" smtClean="0"/>
              <a:t>To study health and safety concerns pertaining to </a:t>
            </a:r>
            <a:r>
              <a:rPr lang="en-US" dirty="0" smtClean="0"/>
              <a:t>women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Outcomes:</a:t>
            </a:r>
          </a:p>
          <a:p>
            <a:pPr marL="0" indent="0">
              <a:buNone/>
            </a:pPr>
            <a:r>
              <a:rPr lang="en-US" dirty="0" smtClean="0"/>
              <a:t>The students will be able to:</a:t>
            </a:r>
          </a:p>
          <a:p>
            <a:r>
              <a:rPr lang="en-US" dirty="0" smtClean="0"/>
              <a:t>Understand occupational issues related to women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6E1DD-9E8C-4F90-AB53-262760EE947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81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833388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Health and safety for Women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6E1DD-9E8C-4F90-AB53-262760EE947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51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t is a fact that all women work. They perform dual roles of&#10;production and reproduction. Their work goes unrecognized&#10;bec..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5466" y="90415"/>
            <a:ext cx="8809148" cy="6613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6E1DD-9E8C-4F90-AB53-262760EE947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76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• The so-called housewife is already doing a single shift. If a woman&#10;also works outside home, she is consistently working..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8192" y="139049"/>
            <a:ext cx="8796270" cy="660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6E1DD-9E8C-4F90-AB53-262760EE947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48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• Basically hazards posed by physical, chemical and biological agents&#10;in work place are similar for male and female worker..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282" y="152039"/>
            <a:ext cx="8886421" cy="6671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6E1DD-9E8C-4F90-AB53-262760EE947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81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Woman’s unique reproductive function exposes her unborn child&#10;to workplace hazards. Women shoulder additional burden of&#10;ho..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8192" y="129091"/>
            <a:ext cx="8834907" cy="6633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6E1DD-9E8C-4F90-AB53-262760EE947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79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a. Multiple overlapping roles as housewives, mothers and&#10;workers especially when such roles are physically and mentally&#10;de..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918" y="152327"/>
            <a:ext cx="8822027" cy="6623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6E1DD-9E8C-4F90-AB53-262760EE947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93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</TotalTime>
  <Words>81</Words>
  <Application>Microsoft Office PowerPoint</Application>
  <PresentationFormat>Widescreen</PresentationFormat>
  <Paragraphs>40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Occupational Health and Safety EC/Env-309 (3 = 2+1)</vt:lpstr>
      <vt:lpstr>PowerPoint Presentation</vt:lpstr>
      <vt:lpstr>PowerPoint Presentation</vt:lpstr>
      <vt:lpstr> Health and safety for Women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Occupational Health and Safety EC/Env-309 (3 = 2+1)</dc:title>
  <dc:creator>Haseeb</dc:creator>
  <cp:lastModifiedBy>Haseeb</cp:lastModifiedBy>
  <cp:revision>11</cp:revision>
  <dcterms:created xsi:type="dcterms:W3CDTF">2020-03-21T11:28:47Z</dcterms:created>
  <dcterms:modified xsi:type="dcterms:W3CDTF">2020-04-12T17:51:25Z</dcterms:modified>
</cp:coreProperties>
</file>